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la Giustina" initials="MDG" lastIdx="3" clrIdx="0">
    <p:extLst>
      <p:ext uri="{19B8F6BF-5375-455C-9EA6-DF929625EA0E}">
        <p15:presenceInfo xmlns:p15="http://schemas.microsoft.com/office/powerpoint/2012/main" userId="9bb6385b09e8ea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19T08:47:55.997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13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99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1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17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2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77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66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75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9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94EF-790F-48CD-B1E8-3B72078A8226}" type="datetimeFigureOut">
              <a:rPr lang="pt-BR" smtClean="0"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FFEC-D502-4492-B046-B2418E859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13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92428"/>
            <a:ext cx="9144000" cy="154546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CATEQUESE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CAMINHO PARA O DISCIPULADO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8547" y="2240924"/>
            <a:ext cx="9144000" cy="379926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47" y="2240924"/>
            <a:ext cx="9144000" cy="3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7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DO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ITINERÁRIO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FORMATIVO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Lançamento a nível Diocesano – Agosto de 2014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4" y="2452254"/>
            <a:ext cx="6212887" cy="37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 em processo... Construindo!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1825626"/>
            <a:ext cx="9182637" cy="43513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6" y="1378039"/>
            <a:ext cx="10040154" cy="479892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700011" y="2136339"/>
            <a:ext cx="954324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pt-BR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Destaques</a:t>
            </a:r>
            <a:r>
              <a:rPr lang="pt-BR" sz="2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r>
              <a:rPr lang="pt-BR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● Apoio </a:t>
            </a:r>
            <a:r>
              <a:rPr lang="pt-BR" sz="2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nosso Bispo, equipe Diocesana e Padres</a:t>
            </a:r>
          </a:p>
          <a:p>
            <a:r>
              <a:rPr lang="pt-BR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● Visitas </a:t>
            </a:r>
            <a:r>
              <a:rPr lang="pt-BR" sz="2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 equipe diocesana a todas as Paróquias</a:t>
            </a:r>
          </a:p>
          <a:p>
            <a:r>
              <a:rPr lang="pt-BR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● Assessoria </a:t>
            </a:r>
            <a:r>
              <a:rPr lang="pt-BR" sz="2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às Paróquias (quando solicitada)</a:t>
            </a:r>
          </a:p>
          <a:p>
            <a:r>
              <a:rPr lang="pt-BR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● Adesão </a:t>
            </a:r>
            <a:r>
              <a:rPr lang="pt-BR" sz="2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das Paróquias ao projeto</a:t>
            </a:r>
          </a:p>
          <a:p>
            <a:r>
              <a:rPr lang="pt-BR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● Catequistas </a:t>
            </a:r>
            <a:r>
              <a:rPr lang="pt-BR" sz="2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assumindo sua própria formação</a:t>
            </a:r>
          </a:p>
          <a:p>
            <a:r>
              <a:rPr lang="pt-BR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● Paróquias </a:t>
            </a:r>
            <a:r>
              <a:rPr lang="pt-BR" sz="2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valorizando seus catequistas </a:t>
            </a:r>
            <a:endParaRPr lang="pt-BR" sz="26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pt-BR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e </a:t>
            </a:r>
            <a:r>
              <a:rPr lang="pt-BR" sz="2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investindo na formação</a:t>
            </a: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7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586798"/>
            <a:ext cx="10515600" cy="2461202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pt-BR" sz="3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3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“</a:t>
            </a:r>
            <a:r>
              <a:rPr lang="pt-BR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Estamos estudando as Cartas em nossas casas. </a:t>
            </a:r>
            <a:r>
              <a:rPr lang="pt-BR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São </a:t>
            </a:r>
            <a:r>
              <a:rPr lang="pt-BR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momentos de leitura, debates, orações, bate-papos e finalmente um lanchinho. Estes encontros são maravilhosos, pois, nos enriquecem em conteúdo e amizades. </a:t>
            </a:r>
            <a:r>
              <a:rPr lang="pt-BR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Que </a:t>
            </a:r>
            <a:r>
              <a:rPr lang="pt-BR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bom que fazemos parte deste grupo. </a:t>
            </a:r>
            <a:r>
              <a:rPr lang="pt-BR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Obrigada </a:t>
            </a:r>
            <a:r>
              <a:rPr lang="pt-BR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Senhor</a:t>
            </a:r>
            <a:r>
              <a:rPr lang="pt-BR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!”</a:t>
            </a:r>
            <a:br>
              <a:rPr lang="pt-BR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4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(Catequistas  da Comunidade Paes Leme – Imbituba)</a:t>
            </a:r>
            <a:br>
              <a:rPr lang="pt-BR" sz="24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2" y="3047999"/>
            <a:ext cx="6761018" cy="3380509"/>
          </a:xfrm>
        </p:spPr>
      </p:pic>
    </p:spTree>
    <p:extLst>
      <p:ext uri="{BB962C8B-B14F-4D97-AF65-F5344CB8AC3E}">
        <p14:creationId xmlns:p14="http://schemas.microsoft.com/office/powerpoint/2010/main" val="118541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Celebração – 1º Eixo –entrega da cruz - Imbituba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90688"/>
            <a:ext cx="9144000" cy="43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3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Incentivo aos Catequistas: pastas na entrega das cartas – Paróquia da Catedral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1918952"/>
            <a:ext cx="7469746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6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Paróquia de Orleans – lançamento e acompanhamento aos catequistas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2125014"/>
            <a:ext cx="4597758" cy="37219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8" y="2125014"/>
            <a:ext cx="5563674" cy="3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3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Comarca de Braço do Norte - Coordenadores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1725770"/>
            <a:ext cx="7547019" cy="42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8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1703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Assumindo com alegria... Vargem do Cedro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3051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1" y="2047741"/>
            <a:ext cx="3425781" cy="37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0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170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perfil do catequista é um ideal a ser conquistado, olhando para Jesus, Modelo de Mestre, 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servidor e de catequista”.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(DNC, 261)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387143"/>
            <a:ext cx="10515600" cy="2789819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2498502"/>
            <a:ext cx="9298545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6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 Francisco nos propõe: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0" y="1825625"/>
            <a:ext cx="8796270" cy="4351338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05" y="1578937"/>
            <a:ext cx="9144000" cy="484471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828799" y="2790107"/>
            <a:ext cx="8680361" cy="3098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000" dirty="0" smtClean="0">
                <a:solidFill>
                  <a:schemeClr val="accent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“Devemos </a:t>
            </a:r>
            <a:r>
              <a:rPr lang="pt-BR" sz="3000" dirty="0">
                <a:solidFill>
                  <a:schemeClr val="accent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ao nosso c</a:t>
            </a:r>
            <a:r>
              <a:rPr lang="pt-BR" sz="3000" dirty="0" smtClean="0">
                <a:solidFill>
                  <a:schemeClr val="accent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aminhar </a:t>
            </a:r>
            <a:r>
              <a:rPr lang="pt-BR" sz="3000" dirty="0">
                <a:solidFill>
                  <a:schemeClr val="accent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ritmo salutar da proximidade, com um olhar respeitoso e cheio de c</a:t>
            </a:r>
            <a:r>
              <a:rPr lang="pt-BR" sz="3000" dirty="0" smtClean="0">
                <a:solidFill>
                  <a:schemeClr val="accent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ompaixão</a:t>
            </a:r>
            <a:r>
              <a:rPr lang="pt-BR" sz="3000" dirty="0">
                <a:solidFill>
                  <a:schemeClr val="accent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mas que ao mesmo tempo cure, liberte e anime a amadurecer na V</a:t>
            </a:r>
            <a:r>
              <a:rPr lang="pt-BR" sz="3200" dirty="0">
                <a:solidFill>
                  <a:schemeClr val="accent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 CRISTÃ” </a:t>
            </a:r>
            <a:r>
              <a:rPr lang="pt-BR" sz="3200" dirty="0" smtClean="0">
                <a:solidFill>
                  <a:schemeClr val="accent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t-BR" sz="2000" dirty="0" smtClean="0">
                <a:solidFill>
                  <a:schemeClr val="accent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000" dirty="0">
                <a:solidFill>
                  <a:schemeClr val="accent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EG,169).</a:t>
            </a:r>
            <a:endParaRPr lang="pt-BR" sz="2000" dirty="0">
              <a:solidFill>
                <a:schemeClr val="accent4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2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OBJETIVO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Orientar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Coordenar </a:t>
            </a:r>
          </a:p>
          <a:p>
            <a:pPr marL="0" indent="0" algn="just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estimular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atividade catequética, 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seja uma catequese 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litúrgica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bíblica, vivencial 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profundamente ligada á mística do Evangelho, 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partir do encontro pessoal com Jesus Cristo, formando discípulos missionários.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1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8344"/>
            <a:ext cx="9144000" cy="44268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EQUIPE DIOCESANA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</p:spPr>
        <p:txBody>
          <a:bodyPr/>
          <a:lstStyle/>
          <a:p>
            <a:endParaRPr lang="pt-BR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48000" y="2641926"/>
            <a:ext cx="7467600" cy="3286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pt-BR" dirty="0" smtClean="0">
              <a:solidFill>
                <a:srgbClr val="222222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dirty="0">
              <a:solidFill>
                <a:srgbClr val="222222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dirty="0" smtClean="0">
              <a:solidFill>
                <a:srgbClr val="222222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Maristela </a:t>
            </a:r>
            <a:r>
              <a:rPr lang="pt-BR" sz="2800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Querino</a:t>
            </a: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Alves 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Pe. Marcelo </a:t>
            </a:r>
            <a:r>
              <a:rPr lang="pt-BR" sz="2800" dirty="0" err="1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Wiggers</a:t>
            </a: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Buss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Maria Estela Esmeraldino </a:t>
            </a:r>
            <a:r>
              <a:rPr lang="pt-BR" sz="2800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Rigotti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Sônia </a:t>
            </a: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Oliveira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Miriam </a:t>
            </a: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Espíndola </a:t>
            </a:r>
            <a:endParaRPr lang="pt-BR" sz="28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5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Coordenações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Arial Black" panose="020B0A04020102020204" pitchFamily="34" charset="0"/>
              </a:rPr>
              <a:t>      </a:t>
            </a:r>
            <a:r>
              <a:rPr lang="pt-BR" dirty="0" smtClean="0">
                <a:latin typeface="Arial Black" panose="020B0A04020102020204" pitchFamily="34" charset="0"/>
              </a:rPr>
              <a:t>Comarca </a:t>
            </a:r>
            <a:r>
              <a:rPr lang="pt-BR" dirty="0">
                <a:latin typeface="Arial Black" panose="020B0A04020102020204" pitchFamily="34" charset="0"/>
              </a:rPr>
              <a:t>de Laguna: Ademar Félix</a:t>
            </a:r>
          </a:p>
          <a:p>
            <a:pPr marL="0" indent="0">
              <a:buNone/>
            </a:pPr>
            <a:r>
              <a:rPr lang="pt-BR" dirty="0" smtClean="0">
                <a:latin typeface="Arial Black" panose="020B0A04020102020204" pitchFamily="34" charset="0"/>
              </a:rPr>
              <a:t>      </a:t>
            </a:r>
            <a:r>
              <a:rPr lang="pt-BR" dirty="0" smtClean="0">
                <a:latin typeface="Arial Black" panose="020B0A04020102020204" pitchFamily="34" charset="0"/>
              </a:rPr>
              <a:t>Comarca </a:t>
            </a:r>
            <a:r>
              <a:rPr lang="pt-BR" dirty="0">
                <a:latin typeface="Arial Black" panose="020B0A04020102020204" pitchFamily="34" charset="0"/>
              </a:rPr>
              <a:t>de Tubarão: Salomé </a:t>
            </a:r>
            <a:r>
              <a:rPr lang="pt-BR" dirty="0" smtClean="0">
                <a:latin typeface="Arial Black" panose="020B0A04020102020204" pitchFamily="34" charset="0"/>
              </a:rPr>
              <a:t>Plácido</a:t>
            </a:r>
            <a:endParaRPr lang="pt-BR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 Black" panose="020B0A04020102020204" pitchFamily="34" charset="0"/>
              </a:rPr>
              <a:t> </a:t>
            </a:r>
            <a:r>
              <a:rPr lang="pt-BR" dirty="0" smtClean="0">
                <a:latin typeface="Arial Black" panose="020B0A04020102020204" pitchFamily="34" charset="0"/>
              </a:rPr>
              <a:t>     </a:t>
            </a:r>
            <a:r>
              <a:rPr lang="pt-BR" dirty="0" smtClean="0">
                <a:latin typeface="Arial Black" panose="020B0A04020102020204" pitchFamily="34" charset="0"/>
              </a:rPr>
              <a:t>Comarca </a:t>
            </a:r>
            <a:r>
              <a:rPr lang="pt-BR" dirty="0">
                <a:latin typeface="Arial Black" panose="020B0A04020102020204" pitchFamily="34" charset="0"/>
              </a:rPr>
              <a:t>de Jaguaruna: </a:t>
            </a:r>
            <a:r>
              <a:rPr lang="pt-BR" dirty="0" smtClean="0">
                <a:latin typeface="Arial Black" panose="020B0A04020102020204" pitchFamily="34" charset="0"/>
              </a:rPr>
              <a:t>Lúcia da Silva Cordeiro</a:t>
            </a:r>
            <a:endParaRPr lang="pt-BR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 Black" panose="020B0A04020102020204" pitchFamily="34" charset="0"/>
              </a:rPr>
              <a:t>      </a:t>
            </a:r>
            <a:r>
              <a:rPr lang="pt-BR" dirty="0" smtClean="0">
                <a:latin typeface="Arial Black" panose="020B0A04020102020204" pitchFamily="34" charset="0"/>
              </a:rPr>
              <a:t>Comarca </a:t>
            </a:r>
            <a:r>
              <a:rPr lang="pt-BR" dirty="0">
                <a:latin typeface="Arial Black" panose="020B0A04020102020204" pitchFamily="34" charset="0"/>
              </a:rPr>
              <a:t>de Braço do Norte: Sérgio </a:t>
            </a:r>
            <a:r>
              <a:rPr lang="pt-BR" dirty="0" smtClean="0">
                <a:latin typeface="Arial Black" panose="020B0A04020102020204" pitchFamily="34" charset="0"/>
              </a:rPr>
              <a:t>Ascari</a:t>
            </a:r>
          </a:p>
          <a:p>
            <a:endParaRPr lang="pt-BR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latin typeface="Arial Black" panose="020B0A04020102020204" pitchFamily="34" charset="0"/>
              </a:rPr>
              <a:t>	EQUIPES PAROQUIAIS DE CATEQUESE</a:t>
            </a:r>
          </a:p>
          <a:p>
            <a:pPr marL="0" indent="0" algn="ctr">
              <a:buNone/>
            </a:pPr>
            <a:r>
              <a:rPr lang="pt-BR" dirty="0" smtClean="0">
                <a:latin typeface="Arial Black" panose="020B0A04020102020204" pitchFamily="34" charset="0"/>
              </a:rPr>
              <a:t>CATEQUISTAS</a:t>
            </a:r>
          </a:p>
          <a:p>
            <a:pPr marL="0" indent="0" algn="ctr">
              <a:buNone/>
            </a:pPr>
            <a:r>
              <a:rPr lang="pt-BR" dirty="0" smtClean="0">
                <a:latin typeface="Arial Black" panose="020B0A04020102020204" pitchFamily="34" charset="0"/>
              </a:rPr>
              <a:t>CATEQUIZANDOS</a:t>
            </a:r>
            <a:endParaRPr lang="pt-BR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12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Catequizandos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Catequese sistemática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9707"/>
            <a:ext cx="10515600" cy="4657256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Roteiros Diocesanos:</a:t>
            </a:r>
          </a:p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▬ Iniciação:         Eu Creio</a:t>
            </a:r>
          </a:p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▬ 1ª Comunhão: Eu vivo com Deus e com os irmãos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Catequese Intermediária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▬ Perseverança: Eu vivo a minha fé</a:t>
            </a:r>
          </a:p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▬ Crisma:            Eu me comprometo com Jesus Cristo</a:t>
            </a: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● Catequese com Adultos</a:t>
            </a:r>
          </a:p>
          <a:p>
            <a:pPr marL="0" indent="0">
              <a:buNone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- Crescendo na Maturidade em Cristo (CNBB)</a:t>
            </a:r>
          </a:p>
          <a:p>
            <a:pPr marL="0" indent="0">
              <a:buNone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- Catecismo Básico/Jovens e adultos – Pe. Sérgio J. de Souza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70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8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 Black" panose="020B0A04020102020204" pitchFamily="34" charset="0"/>
              </a:rPr>
              <a:t>PROJETO DE FORMAÇÃO COM CATEQUISTAS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08364"/>
            <a:ext cx="10515600" cy="506859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t-BR" b="1" dirty="0" smtClean="0"/>
              <a:t>ESCOLA DE FORMAÇÃO CATEQUÉTICA DO REGIONAL SUL IV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</a:t>
            </a:r>
            <a:r>
              <a:rPr lang="pt-BR" b="1" dirty="0" smtClean="0"/>
              <a:t>Eixo temático: Iniciação à Vida Cristã – 11 participantes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4" y="2341418"/>
            <a:ext cx="7232071" cy="38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6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PROJETO DE FORMAÇÃO COM CATEQUISTAS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1246909"/>
            <a:ext cx="10515600" cy="4860781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2. AS CARTAS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0" y="2009104"/>
            <a:ext cx="7744691" cy="40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1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Itinerário Formativo de Iniciação à Vida Cristã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rial Black" panose="020B0A04020102020204" pitchFamily="34" charset="0"/>
              </a:rPr>
              <a:t>Promover </a:t>
            </a:r>
            <a:endParaRPr lang="pt-BR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latin typeface="Arial Black" panose="020B0A04020102020204" pitchFamily="34" charset="0"/>
              </a:rPr>
              <a:t>uma formação sistemática e permanente, </a:t>
            </a:r>
          </a:p>
          <a:p>
            <a:pPr marL="0" indent="0" algn="ctr">
              <a:buNone/>
            </a:pPr>
            <a:r>
              <a:rPr lang="pt-BR" dirty="0" smtClean="0">
                <a:latin typeface="Arial Black" panose="020B0A04020102020204" pitchFamily="34" charset="0"/>
              </a:rPr>
              <a:t>no caminho da Iniciação à Vida Cristã, </a:t>
            </a:r>
          </a:p>
          <a:p>
            <a:pPr marL="0" indent="0" algn="ctr">
              <a:buNone/>
            </a:pPr>
            <a:r>
              <a:rPr lang="pt-BR" dirty="0" smtClean="0">
                <a:latin typeface="Arial Black" panose="020B0A04020102020204" pitchFamily="34" charset="0"/>
              </a:rPr>
              <a:t>para todos os Educadores da fé</a:t>
            </a:r>
          </a:p>
          <a:p>
            <a:pPr marL="0" indent="0" algn="ctr">
              <a:buNone/>
            </a:pPr>
            <a:r>
              <a:rPr lang="pt-BR" dirty="0">
                <a:latin typeface="Arial Black" panose="020B0A04020102020204" pitchFamily="34" charset="0"/>
              </a:rPr>
              <a:t>q</a:t>
            </a:r>
            <a:r>
              <a:rPr lang="pt-BR" dirty="0" smtClean="0">
                <a:latin typeface="Arial Black" panose="020B0A04020102020204" pitchFamily="34" charset="0"/>
              </a:rPr>
              <a:t>ue estão engajados em nossas comunidades,</a:t>
            </a:r>
          </a:p>
          <a:p>
            <a:pPr marL="0" indent="0" algn="ctr">
              <a:buNone/>
            </a:pPr>
            <a:r>
              <a:rPr lang="pt-BR" dirty="0">
                <a:latin typeface="Arial Black" panose="020B0A04020102020204" pitchFamily="34" charset="0"/>
              </a:rPr>
              <a:t>t</a:t>
            </a:r>
            <a:r>
              <a:rPr lang="pt-BR" dirty="0" smtClean="0">
                <a:latin typeface="Arial Black" panose="020B0A04020102020204" pitchFamily="34" charset="0"/>
              </a:rPr>
              <a:t>endo em vista uma identidade cristã</a:t>
            </a:r>
          </a:p>
          <a:p>
            <a:pPr marL="0" indent="0" algn="ctr">
              <a:buNone/>
            </a:pPr>
            <a:r>
              <a:rPr lang="pt-BR" dirty="0">
                <a:latin typeface="Arial Black" panose="020B0A04020102020204" pitchFamily="34" charset="0"/>
              </a:rPr>
              <a:t>q</a:t>
            </a:r>
            <a:r>
              <a:rPr lang="pt-BR" dirty="0" smtClean="0">
                <a:latin typeface="Arial Black" panose="020B0A04020102020204" pitchFamily="34" charset="0"/>
              </a:rPr>
              <a:t>ue “dá razão à própria fé” </a:t>
            </a:r>
            <a:r>
              <a:rPr lang="pt-BR" dirty="0" smtClean="0"/>
              <a:t>(1 </a:t>
            </a:r>
            <a:r>
              <a:rPr lang="pt-BR" dirty="0" err="1" smtClean="0"/>
              <a:t>Pd</a:t>
            </a:r>
            <a:r>
              <a:rPr lang="pt-BR" dirty="0" smtClean="0"/>
              <a:t> 3,15)</a:t>
            </a:r>
          </a:p>
        </p:txBody>
      </p:sp>
    </p:spTree>
    <p:extLst>
      <p:ext uri="{BB962C8B-B14F-4D97-AF65-F5344CB8AC3E}">
        <p14:creationId xmlns:p14="http://schemas.microsoft.com/office/powerpoint/2010/main" val="227474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Itinerário Formativo de Iniciação à Vida Cristã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 EXISTENCIAL</a:t>
            </a:r>
          </a:p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 BÍBLICO- CATEQUÉTICO</a:t>
            </a:r>
          </a:p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 TEOLÓGICO – CATEQUÉTICO</a:t>
            </a:r>
          </a:p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 LITÚRGICO – CATEQUÉTICO</a:t>
            </a:r>
          </a:p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 EVANGELIZAÇÃO E CATEQUESE</a:t>
            </a:r>
          </a:p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 CATEQUÉTICO – METODOLÓGICO</a:t>
            </a:r>
          </a:p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CELEBRAÇÕES</a:t>
            </a: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724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468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Times New Roman</vt:lpstr>
      <vt:lpstr>Tema do Office</vt:lpstr>
      <vt:lpstr>CATEQUESE CAMINHO PARA O DISCIPULADO</vt:lpstr>
      <vt:lpstr>OBJETIVO</vt:lpstr>
      <vt:lpstr>EQUIPE DIOCESANA</vt:lpstr>
      <vt:lpstr>Coordenações</vt:lpstr>
      <vt:lpstr>Catequizandos – Catequese sistemática</vt:lpstr>
      <vt:lpstr>PROJETO DE FORMAÇÃO COM CATEQUISTAS</vt:lpstr>
      <vt:lpstr>PROJETO DE FORMAÇÃO COM CATEQUISTAS</vt:lpstr>
      <vt:lpstr>Itinerário Formativo de Iniciação à Vida Cristã</vt:lpstr>
      <vt:lpstr>Itinerário Formativo de Iniciação à Vida Cristã</vt:lpstr>
      <vt:lpstr>EXECUÇÃO DO ITINERÁRIO FORMATIVO</vt:lpstr>
      <vt:lpstr>Estamos em processo... Construindo!</vt:lpstr>
      <vt:lpstr> “Estamos estudando as Cartas em nossas casas.  São momentos de leitura, debates, orações, bate-papos e finalmente um lanchinho. Estes encontros são maravilhosos, pois, nos enriquecem em conteúdo e amizades.  Que bom que fazemos parte deste grupo. Obrigada Senhor!” (Catequistas  da Comunidade Paes Leme – Imbituba)  </vt:lpstr>
      <vt:lpstr>Celebração – 1º Eixo –entrega da cruz - Imbituba</vt:lpstr>
      <vt:lpstr>Incentivo aos Catequistas: pastas na entrega das cartas – Paróquia da Catedral</vt:lpstr>
      <vt:lpstr>Paróquia de Orleans – lançamento e acompanhamento aos catequistas</vt:lpstr>
      <vt:lpstr>Comarca de Braço do Norte - Coordenadores</vt:lpstr>
      <vt:lpstr>Assumindo com alegria... Vargem do Cedro</vt:lpstr>
      <vt:lpstr>“O perfil do catequista é um ideal a ser conquistado, olhando para Jesus, Modelo de Mestre,  de servidor e de catequista”. (DNC, 261)</vt:lpstr>
      <vt:lpstr>Papa Francisco nos propõe: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CATEQUESE CAMINHO PARA O DISCIPULADO</dc:title>
  <dc:creator>Maria Della Giustina</dc:creator>
  <cp:lastModifiedBy>Maria Della Giustina</cp:lastModifiedBy>
  <cp:revision>50</cp:revision>
  <dcterms:created xsi:type="dcterms:W3CDTF">2015-05-19T11:19:09Z</dcterms:created>
  <dcterms:modified xsi:type="dcterms:W3CDTF">2015-05-19T17:43:26Z</dcterms:modified>
</cp:coreProperties>
</file>